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8" r:id="rId6"/>
    <p:sldId id="257" r:id="rId7"/>
    <p:sldId id="258" r:id="rId8"/>
    <p:sldId id="261" r:id="rId9"/>
    <p:sldId id="259" r:id="rId10"/>
    <p:sldId id="264" r:id="rId11"/>
    <p:sldId id="260" r:id="rId12"/>
    <p:sldId id="262" r:id="rId13"/>
    <p:sldId id="266" r:id="rId14"/>
    <p:sldId id="263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A5"/>
    <a:srgbClr val="73B843"/>
    <a:srgbClr val="070780"/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82A80-B6E7-449C-854B-8044C23DE2BA}" v="23" dt="2021-08-24T16:23:36.932"/>
    <p1510:client id="{3B526B5A-7857-48BB-91CD-F83A44C6FDA7}" v="34" dt="2021-08-25T23:22:22.656"/>
    <p1510:client id="{A950F732-7D92-4BF0-88B2-A45A373A5DB1}" v="5" dt="2021-08-24T16:28:17.911"/>
    <p1510:client id="{E0DBA2E6-7853-45B2-82F7-478C30671570}" v="9" dt="2021-08-24T16:07:13.386"/>
    <p1510:client id="{E3930113-632C-4775-8465-EC74118494DF}" v="2943" dt="2021-08-24T16:07:09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tchard, Alex" userId="S::apritch5@utk.edu::6e768ca1-8bac-41fa-83d3-28d3e46b0174" providerId="AD" clId="Web-{07D82A80-B6E7-449C-854B-8044C23DE2BA}"/>
    <pc:docChg chg="modSld">
      <pc:chgData name="Pritchard, Alex" userId="S::apritch5@utk.edu::6e768ca1-8bac-41fa-83d3-28d3e46b0174" providerId="AD" clId="Web-{07D82A80-B6E7-449C-854B-8044C23DE2BA}" dt="2021-08-24T16:23:36.932" v="10" actId="20577"/>
      <pc:docMkLst>
        <pc:docMk/>
      </pc:docMkLst>
      <pc:sldChg chg="modSp">
        <pc:chgData name="Pritchard, Alex" userId="S::apritch5@utk.edu::6e768ca1-8bac-41fa-83d3-28d3e46b0174" providerId="AD" clId="Web-{07D82A80-B6E7-449C-854B-8044C23DE2BA}" dt="2021-08-24T16:23:36.932" v="10" actId="20577"/>
        <pc:sldMkLst>
          <pc:docMk/>
          <pc:sldMk cId="1280067341" sldId="261"/>
        </pc:sldMkLst>
        <pc:spChg chg="mod">
          <ac:chgData name="Pritchard, Alex" userId="S::apritch5@utk.edu::6e768ca1-8bac-41fa-83d3-28d3e46b0174" providerId="AD" clId="Web-{07D82A80-B6E7-449C-854B-8044C23DE2BA}" dt="2021-08-24T16:23:36.932" v="10" actId="20577"/>
          <ac:spMkLst>
            <pc:docMk/>
            <pc:sldMk cId="1280067341" sldId="261"/>
            <ac:spMk id="3" creationId="{00000000-0000-0000-0000-000000000000}"/>
          </ac:spMkLst>
        </pc:spChg>
      </pc:sldChg>
    </pc:docChg>
  </pc:docChgLst>
  <pc:docChgLst>
    <pc:chgData name="Pritchard, Alex" userId="S::apritch5@utk.edu::6e768ca1-8bac-41fa-83d3-28d3e46b0174" providerId="AD" clId="Web-{A950F732-7D92-4BF0-88B2-A45A373A5DB1}"/>
    <pc:docChg chg="modSld">
      <pc:chgData name="Pritchard, Alex" userId="S::apritch5@utk.edu::6e768ca1-8bac-41fa-83d3-28d3e46b0174" providerId="AD" clId="Web-{A950F732-7D92-4BF0-88B2-A45A373A5DB1}" dt="2021-08-24T16:28:17.411" v="1" actId="20577"/>
      <pc:docMkLst>
        <pc:docMk/>
      </pc:docMkLst>
      <pc:sldChg chg="modSp">
        <pc:chgData name="Pritchard, Alex" userId="S::apritch5@utk.edu::6e768ca1-8bac-41fa-83d3-28d3e46b0174" providerId="AD" clId="Web-{A950F732-7D92-4BF0-88B2-A45A373A5DB1}" dt="2021-08-24T16:28:17.411" v="1" actId="20577"/>
        <pc:sldMkLst>
          <pc:docMk/>
          <pc:sldMk cId="1280067341" sldId="261"/>
        </pc:sldMkLst>
        <pc:spChg chg="mod">
          <ac:chgData name="Pritchard, Alex" userId="S::apritch5@utk.edu::6e768ca1-8bac-41fa-83d3-28d3e46b0174" providerId="AD" clId="Web-{A950F732-7D92-4BF0-88B2-A45A373A5DB1}" dt="2021-08-24T16:28:17.411" v="1" actId="20577"/>
          <ac:spMkLst>
            <pc:docMk/>
            <pc:sldMk cId="1280067341" sldId="261"/>
            <ac:spMk id="3" creationId="{00000000-0000-0000-0000-000000000000}"/>
          </ac:spMkLst>
        </pc:spChg>
      </pc:sldChg>
    </pc:docChg>
  </pc:docChgLst>
  <pc:docChgLst>
    <pc:chgData name="Pritchard, Alex" userId="S::apritch5@utk.edu::6e768ca1-8bac-41fa-83d3-28d3e46b0174" providerId="AD" clId="Web-{E3930113-632C-4775-8465-EC74118494DF}"/>
    <pc:docChg chg="addSld delSld modSld sldOrd">
      <pc:chgData name="Pritchard, Alex" userId="S::apritch5@utk.edu::6e768ca1-8bac-41fa-83d3-28d3e46b0174" providerId="AD" clId="Web-{E3930113-632C-4775-8465-EC74118494DF}" dt="2021-08-24T16:07:09.257" v="1435" actId="20577"/>
      <pc:docMkLst>
        <pc:docMk/>
      </pc:docMkLst>
      <pc:sldChg chg="modSp">
        <pc:chgData name="Pritchard, Alex" userId="S::apritch5@utk.edu::6e768ca1-8bac-41fa-83d3-28d3e46b0174" providerId="AD" clId="Web-{E3930113-632C-4775-8465-EC74118494DF}" dt="2021-08-24T16:07:09.257" v="1435" actId="20577"/>
        <pc:sldMkLst>
          <pc:docMk/>
          <pc:sldMk cId="128220769" sldId="257"/>
        </pc:sldMkLst>
        <pc:spChg chg="mod">
          <ac:chgData name="Pritchard, Alex" userId="S::apritch5@utk.edu::6e768ca1-8bac-41fa-83d3-28d3e46b0174" providerId="AD" clId="Web-{E3930113-632C-4775-8465-EC74118494DF}" dt="2021-08-24T16:07:09.257" v="1435" actId="20577"/>
          <ac:spMkLst>
            <pc:docMk/>
            <pc:sldMk cId="128220769" sldId="257"/>
            <ac:spMk id="3" creationId="{00000000-0000-0000-0000-000000000000}"/>
          </ac:spMkLst>
        </pc:spChg>
      </pc:sldChg>
      <pc:sldChg chg="modSp">
        <pc:chgData name="Pritchard, Alex" userId="S::apritch5@utk.edu::6e768ca1-8bac-41fa-83d3-28d3e46b0174" providerId="AD" clId="Web-{E3930113-632C-4775-8465-EC74118494DF}" dt="2021-08-24T15:20:24.999" v="86" actId="20577"/>
        <pc:sldMkLst>
          <pc:docMk/>
          <pc:sldMk cId="2424016105" sldId="259"/>
        </pc:sldMkLst>
        <pc:spChg chg="mod">
          <ac:chgData name="Pritchard, Alex" userId="S::apritch5@utk.edu::6e768ca1-8bac-41fa-83d3-28d3e46b0174" providerId="AD" clId="Web-{E3930113-632C-4775-8465-EC74118494DF}" dt="2021-08-24T15:14:21.062" v="4" actId="20577"/>
          <ac:spMkLst>
            <pc:docMk/>
            <pc:sldMk cId="2424016105" sldId="259"/>
            <ac:spMk id="2" creationId="{00000000-0000-0000-0000-000000000000}"/>
          </ac:spMkLst>
        </pc:spChg>
        <pc:spChg chg="mod">
          <ac:chgData name="Pritchard, Alex" userId="S::apritch5@utk.edu::6e768ca1-8bac-41fa-83d3-28d3e46b0174" providerId="AD" clId="Web-{E3930113-632C-4775-8465-EC74118494DF}" dt="2021-08-24T15:20:24.999" v="86" actId="20577"/>
          <ac:spMkLst>
            <pc:docMk/>
            <pc:sldMk cId="2424016105" sldId="259"/>
            <ac:spMk id="3" creationId="{00000000-0000-0000-0000-000000000000}"/>
          </ac:spMkLst>
        </pc:spChg>
      </pc:sldChg>
      <pc:sldChg chg="modSp">
        <pc:chgData name="Pritchard, Alex" userId="S::apritch5@utk.edu::6e768ca1-8bac-41fa-83d3-28d3e46b0174" providerId="AD" clId="Web-{E3930113-632C-4775-8465-EC74118494DF}" dt="2021-08-24T15:46:03.798" v="1091" actId="20577"/>
        <pc:sldMkLst>
          <pc:docMk/>
          <pc:sldMk cId="1225730785" sldId="260"/>
        </pc:sldMkLst>
        <pc:spChg chg="mod">
          <ac:chgData name="Pritchard, Alex" userId="S::apritch5@utk.edu::6e768ca1-8bac-41fa-83d3-28d3e46b0174" providerId="AD" clId="Web-{E3930113-632C-4775-8465-EC74118494DF}" dt="2021-08-24T15:42:50.962" v="939" actId="20577"/>
          <ac:spMkLst>
            <pc:docMk/>
            <pc:sldMk cId="1225730785" sldId="260"/>
            <ac:spMk id="2" creationId="{00000000-0000-0000-0000-000000000000}"/>
          </ac:spMkLst>
        </pc:spChg>
        <pc:spChg chg="mod">
          <ac:chgData name="Pritchard, Alex" userId="S::apritch5@utk.edu::6e768ca1-8bac-41fa-83d3-28d3e46b0174" providerId="AD" clId="Web-{E3930113-632C-4775-8465-EC74118494DF}" dt="2021-08-24T15:46:03.798" v="1091" actId="20577"/>
          <ac:spMkLst>
            <pc:docMk/>
            <pc:sldMk cId="1225730785" sldId="260"/>
            <ac:spMk id="3" creationId="{00000000-0000-0000-0000-000000000000}"/>
          </ac:spMkLst>
        </pc:spChg>
      </pc:sldChg>
      <pc:sldChg chg="modSp">
        <pc:chgData name="Pritchard, Alex" userId="S::apritch5@utk.edu::6e768ca1-8bac-41fa-83d3-28d3e46b0174" providerId="AD" clId="Web-{E3930113-632C-4775-8465-EC74118494DF}" dt="2021-08-24T15:49:58.574" v="1186" actId="20577"/>
        <pc:sldMkLst>
          <pc:docMk/>
          <pc:sldMk cId="3045797420" sldId="262"/>
        </pc:sldMkLst>
        <pc:spChg chg="mod">
          <ac:chgData name="Pritchard, Alex" userId="S::apritch5@utk.edu::6e768ca1-8bac-41fa-83d3-28d3e46b0174" providerId="AD" clId="Web-{E3930113-632C-4775-8465-EC74118494DF}" dt="2021-08-24T15:49:58.574" v="1186" actId="20577"/>
          <ac:spMkLst>
            <pc:docMk/>
            <pc:sldMk cId="3045797420" sldId="262"/>
            <ac:spMk id="3" creationId="{00000000-0000-0000-0000-000000000000}"/>
          </ac:spMkLst>
        </pc:spChg>
      </pc:sldChg>
      <pc:sldChg chg="modSp">
        <pc:chgData name="Pritchard, Alex" userId="S::apritch5@utk.edu::6e768ca1-8bac-41fa-83d3-28d3e46b0174" providerId="AD" clId="Web-{E3930113-632C-4775-8465-EC74118494DF}" dt="2021-08-24T15:51:25.484" v="1243" actId="20577"/>
        <pc:sldMkLst>
          <pc:docMk/>
          <pc:sldMk cId="2941883471" sldId="263"/>
        </pc:sldMkLst>
        <pc:spChg chg="mod">
          <ac:chgData name="Pritchard, Alex" userId="S::apritch5@utk.edu::6e768ca1-8bac-41fa-83d3-28d3e46b0174" providerId="AD" clId="Web-{E3930113-632C-4775-8465-EC74118494DF}" dt="2021-08-24T15:51:09.249" v="1239" actId="20577"/>
          <ac:spMkLst>
            <pc:docMk/>
            <pc:sldMk cId="2941883471" sldId="263"/>
            <ac:spMk id="7" creationId="{00000000-0000-0000-0000-000000000000}"/>
          </ac:spMkLst>
        </pc:spChg>
        <pc:spChg chg="mod">
          <ac:chgData name="Pritchard, Alex" userId="S::apritch5@utk.edu::6e768ca1-8bac-41fa-83d3-28d3e46b0174" providerId="AD" clId="Web-{E3930113-632C-4775-8465-EC74118494DF}" dt="2021-08-24T15:51:25.484" v="1243" actId="20577"/>
          <ac:spMkLst>
            <pc:docMk/>
            <pc:sldMk cId="2941883471" sldId="263"/>
            <ac:spMk id="9" creationId="{00000000-0000-0000-0000-000000000000}"/>
          </ac:spMkLst>
        </pc:spChg>
      </pc:sldChg>
      <pc:sldChg chg="modSp add replId">
        <pc:chgData name="Pritchard, Alex" userId="S::apritch5@utk.edu::6e768ca1-8bac-41fa-83d3-28d3e46b0174" providerId="AD" clId="Web-{E3930113-632C-4775-8465-EC74118494DF}" dt="2021-08-24T15:35:18.849" v="766" actId="20577"/>
        <pc:sldMkLst>
          <pc:docMk/>
          <pc:sldMk cId="1022986964" sldId="264"/>
        </pc:sldMkLst>
        <pc:spChg chg="mod">
          <ac:chgData name="Pritchard, Alex" userId="S::apritch5@utk.edu::6e768ca1-8bac-41fa-83d3-28d3e46b0174" providerId="AD" clId="Web-{E3930113-632C-4775-8465-EC74118494DF}" dt="2021-08-24T15:28:05.331" v="477" actId="20577"/>
          <ac:spMkLst>
            <pc:docMk/>
            <pc:sldMk cId="1022986964" sldId="264"/>
            <ac:spMk id="2" creationId="{00000000-0000-0000-0000-000000000000}"/>
          </ac:spMkLst>
        </pc:spChg>
        <pc:spChg chg="mod">
          <ac:chgData name="Pritchard, Alex" userId="S::apritch5@utk.edu::6e768ca1-8bac-41fa-83d3-28d3e46b0174" providerId="AD" clId="Web-{E3930113-632C-4775-8465-EC74118494DF}" dt="2021-08-24T15:35:18.849" v="766" actId="20577"/>
          <ac:spMkLst>
            <pc:docMk/>
            <pc:sldMk cId="1022986964" sldId="264"/>
            <ac:spMk id="3" creationId="{00000000-0000-0000-0000-000000000000}"/>
          </ac:spMkLst>
        </pc:spChg>
      </pc:sldChg>
      <pc:sldChg chg="new del">
        <pc:chgData name="Pritchard, Alex" userId="S::apritch5@utk.edu::6e768ca1-8bac-41fa-83d3-28d3e46b0174" providerId="AD" clId="Web-{E3930113-632C-4775-8465-EC74118494DF}" dt="2021-08-24T15:39:33.844" v="769"/>
        <pc:sldMkLst>
          <pc:docMk/>
          <pc:sldMk cId="3338883432" sldId="265"/>
        </pc:sldMkLst>
      </pc:sldChg>
      <pc:sldChg chg="modSp new ord">
        <pc:chgData name="Pritchard, Alex" userId="S::apritch5@utk.edu::6e768ca1-8bac-41fa-83d3-28d3e46b0174" providerId="AD" clId="Web-{E3930113-632C-4775-8465-EC74118494DF}" dt="2021-08-24T15:54:53.445" v="1303"/>
        <pc:sldMkLst>
          <pc:docMk/>
          <pc:sldMk cId="1158123507" sldId="266"/>
        </pc:sldMkLst>
        <pc:spChg chg="mod">
          <ac:chgData name="Pritchard, Alex" userId="S::apritch5@utk.edu::6e768ca1-8bac-41fa-83d3-28d3e46b0174" providerId="AD" clId="Web-{E3930113-632C-4775-8465-EC74118494DF}" dt="2021-08-24T15:39:40.298" v="791" actId="20577"/>
          <ac:spMkLst>
            <pc:docMk/>
            <pc:sldMk cId="1158123507" sldId="266"/>
            <ac:spMk id="2" creationId="{9A85CE75-6EFA-48B6-BFCF-218A789258C1}"/>
          </ac:spMkLst>
        </pc:spChg>
        <pc:spChg chg="mod">
          <ac:chgData name="Pritchard, Alex" userId="S::apritch5@utk.edu::6e768ca1-8bac-41fa-83d3-28d3e46b0174" providerId="AD" clId="Web-{E3930113-632C-4775-8465-EC74118494DF}" dt="2021-08-24T15:54:51.305" v="1301" actId="20577"/>
          <ac:spMkLst>
            <pc:docMk/>
            <pc:sldMk cId="1158123507" sldId="266"/>
            <ac:spMk id="3" creationId="{5FB7C4DC-FAC0-43F1-AACC-52EF1A0183B2}"/>
          </ac:spMkLst>
        </pc:spChg>
      </pc:sldChg>
      <pc:sldChg chg="addSp delSp modSp add replId">
        <pc:chgData name="Pritchard, Alex" userId="S::apritch5@utk.edu::6e768ca1-8bac-41fa-83d3-28d3e46b0174" providerId="AD" clId="Web-{E3930113-632C-4775-8465-EC74118494DF}" dt="2021-08-24T15:56:09.245" v="1350"/>
        <pc:sldMkLst>
          <pc:docMk/>
          <pc:sldMk cId="2693123027" sldId="267"/>
        </pc:sldMkLst>
        <pc:spChg chg="mod">
          <ac:chgData name="Pritchard, Alex" userId="S::apritch5@utk.edu::6e768ca1-8bac-41fa-83d3-28d3e46b0174" providerId="AD" clId="Web-{E3930113-632C-4775-8465-EC74118494DF}" dt="2021-08-24T15:56:07.949" v="1349" actId="20577"/>
          <ac:spMkLst>
            <pc:docMk/>
            <pc:sldMk cId="2693123027" sldId="267"/>
            <ac:spMk id="2" creationId="{00000000-0000-0000-0000-000000000000}"/>
          </ac:spMkLst>
        </pc:spChg>
        <pc:spChg chg="add del mod">
          <ac:chgData name="Pritchard, Alex" userId="S::apritch5@utk.edu::6e768ca1-8bac-41fa-83d3-28d3e46b0174" providerId="AD" clId="Web-{E3930113-632C-4775-8465-EC74118494DF}" dt="2021-08-24T15:52:45.299" v="1247"/>
          <ac:spMkLst>
            <pc:docMk/>
            <pc:sldMk cId="2693123027" sldId="267"/>
            <ac:spMk id="4" creationId="{1B16FAA0-D4B8-4526-9DA9-11684B2205DA}"/>
          </ac:spMkLst>
        </pc:spChg>
        <pc:spChg chg="del mod">
          <ac:chgData name="Pritchard, Alex" userId="S::apritch5@utk.edu::6e768ca1-8bac-41fa-83d3-28d3e46b0174" providerId="AD" clId="Web-{E3930113-632C-4775-8465-EC74118494DF}" dt="2021-08-24T15:56:09.245" v="1350"/>
          <ac:spMkLst>
            <pc:docMk/>
            <pc:sldMk cId="2693123027" sldId="267"/>
            <ac:spMk id="6" creationId="{00000000-0000-0000-0000-000000000000}"/>
          </ac:spMkLst>
        </pc:spChg>
        <pc:spChg chg="del">
          <ac:chgData name="Pritchard, Alex" userId="S::apritch5@utk.edu::6e768ca1-8bac-41fa-83d3-28d3e46b0174" providerId="AD" clId="Web-{E3930113-632C-4775-8465-EC74118494DF}" dt="2021-08-24T15:52:46.924" v="1248"/>
          <ac:spMkLst>
            <pc:docMk/>
            <pc:sldMk cId="2693123027" sldId="267"/>
            <ac:spMk id="7" creationId="{00000000-0000-0000-0000-000000000000}"/>
          </ac:spMkLst>
        </pc:spChg>
        <pc:spChg chg="del">
          <ac:chgData name="Pritchard, Alex" userId="S::apritch5@utk.edu::6e768ca1-8bac-41fa-83d3-28d3e46b0174" providerId="AD" clId="Web-{E3930113-632C-4775-8465-EC74118494DF}" dt="2021-08-24T15:52:44.299" v="1246"/>
          <ac:spMkLst>
            <pc:docMk/>
            <pc:sldMk cId="2693123027" sldId="267"/>
            <ac:spMk id="8" creationId="{00000000-0000-0000-0000-000000000000}"/>
          </ac:spMkLst>
        </pc:spChg>
        <pc:spChg chg="del">
          <ac:chgData name="Pritchard, Alex" userId="S::apritch5@utk.edu::6e768ca1-8bac-41fa-83d3-28d3e46b0174" providerId="AD" clId="Web-{E3930113-632C-4775-8465-EC74118494DF}" dt="2021-08-24T15:52:40.002" v="1245"/>
          <ac:spMkLst>
            <pc:docMk/>
            <pc:sldMk cId="2693123027" sldId="267"/>
            <ac:spMk id="9" creationId="{00000000-0000-0000-0000-000000000000}"/>
          </ac:spMkLst>
        </pc:spChg>
        <pc:spChg chg="del">
          <ac:chgData name="Pritchard, Alex" userId="S::apritch5@utk.edu::6e768ca1-8bac-41fa-83d3-28d3e46b0174" providerId="AD" clId="Web-{E3930113-632C-4775-8465-EC74118494DF}" dt="2021-08-24T15:52:53.612" v="1252"/>
          <ac:spMkLst>
            <pc:docMk/>
            <pc:sldMk cId="2693123027" sldId="267"/>
            <ac:spMk id="10" creationId="{00000000-0000-0000-0000-000000000000}"/>
          </ac:spMkLst>
        </pc:spChg>
        <pc:spChg chg="add del mod">
          <ac:chgData name="Pritchard, Alex" userId="S::apritch5@utk.edu::6e768ca1-8bac-41fa-83d3-28d3e46b0174" providerId="AD" clId="Web-{E3930113-632C-4775-8465-EC74118494DF}" dt="2021-08-24T15:52:52.659" v="1251"/>
          <ac:spMkLst>
            <pc:docMk/>
            <pc:sldMk cId="2693123027" sldId="267"/>
            <ac:spMk id="11" creationId="{A68FDF82-96FE-42FC-8446-8890132FFA7A}"/>
          </ac:spMkLst>
        </pc:spChg>
        <pc:spChg chg="add del mod">
          <ac:chgData name="Pritchard, Alex" userId="S::apritch5@utk.edu::6e768ca1-8bac-41fa-83d3-28d3e46b0174" providerId="AD" clId="Web-{E3930113-632C-4775-8465-EC74118494DF}" dt="2021-08-24T15:52:47.893" v="1249"/>
          <ac:spMkLst>
            <pc:docMk/>
            <pc:sldMk cId="2693123027" sldId="267"/>
            <ac:spMk id="14" creationId="{41FF5A61-E4AE-4992-B0CD-DF971ADFF5CC}"/>
          </ac:spMkLst>
        </pc:spChg>
        <pc:cxnChg chg="del">
          <ac:chgData name="Pritchard, Alex" userId="S::apritch5@utk.edu::6e768ca1-8bac-41fa-83d3-28d3e46b0174" providerId="AD" clId="Web-{E3930113-632C-4775-8465-EC74118494DF}" dt="2021-08-24T15:52:51.065" v="1250"/>
          <ac:cxnSpMkLst>
            <pc:docMk/>
            <pc:sldMk cId="2693123027" sldId="267"/>
            <ac:cxnSpMk id="12" creationId="{00000000-0000-0000-0000-000000000000}"/>
          </ac:cxnSpMkLst>
        </pc:cxnChg>
      </pc:sldChg>
      <pc:sldChg chg="addSp delSp modSp new">
        <pc:chgData name="Pritchard, Alex" userId="S::apritch5@utk.edu::6e768ca1-8bac-41fa-83d3-28d3e46b0174" providerId="AD" clId="Web-{E3930113-632C-4775-8465-EC74118494DF}" dt="2021-08-24T16:06:14.380" v="1433" actId="20577"/>
        <pc:sldMkLst>
          <pc:docMk/>
          <pc:sldMk cId="408187674" sldId="268"/>
        </pc:sldMkLst>
        <pc:spChg chg="mod">
          <ac:chgData name="Pritchard, Alex" userId="S::apritch5@utk.edu::6e768ca1-8bac-41fa-83d3-28d3e46b0174" providerId="AD" clId="Web-{E3930113-632C-4775-8465-EC74118494DF}" dt="2021-08-24T16:04:37.798" v="1358" actId="20577"/>
          <ac:spMkLst>
            <pc:docMk/>
            <pc:sldMk cId="408187674" sldId="268"/>
            <ac:spMk id="2" creationId="{5FD785F1-E5A7-4FFB-89E8-07C44B6AAD51}"/>
          </ac:spMkLst>
        </pc:spChg>
        <pc:spChg chg="add del mod">
          <ac:chgData name="Pritchard, Alex" userId="S::apritch5@utk.edu::6e768ca1-8bac-41fa-83d3-28d3e46b0174" providerId="AD" clId="Web-{E3930113-632C-4775-8465-EC74118494DF}" dt="2021-08-24T16:06:14.380" v="1433" actId="20577"/>
          <ac:spMkLst>
            <pc:docMk/>
            <pc:sldMk cId="408187674" sldId="268"/>
            <ac:spMk id="3" creationId="{14034A35-36CA-41C1-B965-8B4F2B701071}"/>
          </ac:spMkLst>
        </pc:spChg>
      </pc:sldChg>
    </pc:docChg>
  </pc:docChgLst>
  <pc:docChgLst>
    <pc:chgData name="Pritchard, Alex" userId="S::apritch5@utk.edu::6e768ca1-8bac-41fa-83d3-28d3e46b0174" providerId="AD" clId="Web-{3B526B5A-7857-48BB-91CD-F83A44C6FDA7}"/>
    <pc:docChg chg="modSld">
      <pc:chgData name="Pritchard, Alex" userId="S::apritch5@utk.edu::6e768ca1-8bac-41fa-83d3-28d3e46b0174" providerId="AD" clId="Web-{3B526B5A-7857-48BB-91CD-F83A44C6FDA7}" dt="2021-08-25T23:22:22.656" v="16" actId="20577"/>
      <pc:docMkLst>
        <pc:docMk/>
      </pc:docMkLst>
      <pc:sldChg chg="modSp">
        <pc:chgData name="Pritchard, Alex" userId="S::apritch5@utk.edu::6e768ca1-8bac-41fa-83d3-28d3e46b0174" providerId="AD" clId="Web-{3B526B5A-7857-48BB-91CD-F83A44C6FDA7}" dt="2021-08-25T23:22:22.656" v="16" actId="20577"/>
        <pc:sldMkLst>
          <pc:docMk/>
          <pc:sldMk cId="1225730785" sldId="260"/>
        </pc:sldMkLst>
        <pc:spChg chg="mod">
          <ac:chgData name="Pritchard, Alex" userId="S::apritch5@utk.edu::6e768ca1-8bac-41fa-83d3-28d3e46b0174" providerId="AD" clId="Web-{3B526B5A-7857-48BB-91CD-F83A44C6FDA7}" dt="2021-08-25T23:22:22.656" v="16" actId="20577"/>
          <ac:spMkLst>
            <pc:docMk/>
            <pc:sldMk cId="1225730785" sldId="260"/>
            <ac:spMk id="3" creationId="{00000000-0000-0000-0000-000000000000}"/>
          </ac:spMkLst>
        </pc:spChg>
      </pc:sldChg>
    </pc:docChg>
  </pc:docChgLst>
  <pc:docChgLst>
    <pc:chgData name="Roosa, Kimberlyn Marie" userId="S::kroosa@utk.edu::9c1b1660-0935-4222-aa02-563924c97092" providerId="AD" clId="Web-{E0DBA2E6-7853-45B2-82F7-478C30671570}"/>
    <pc:docChg chg="addSld delSld modSld">
      <pc:chgData name="Roosa, Kimberlyn Marie" userId="S::kroosa@utk.edu::9c1b1660-0935-4222-aa02-563924c97092" providerId="AD" clId="Web-{E0DBA2E6-7853-45B2-82F7-478C30671570}" dt="2021-08-24T16:07:12.886" v="4" actId="20577"/>
      <pc:docMkLst>
        <pc:docMk/>
      </pc:docMkLst>
      <pc:sldChg chg="add del">
        <pc:chgData name="Roosa, Kimberlyn Marie" userId="S::kroosa@utk.edu::9c1b1660-0935-4222-aa02-563924c97092" providerId="AD" clId="Web-{E0DBA2E6-7853-45B2-82F7-478C30671570}" dt="2021-08-24T15:08:14.944" v="1"/>
        <pc:sldMkLst>
          <pc:docMk/>
          <pc:sldMk cId="128220769" sldId="257"/>
        </pc:sldMkLst>
      </pc:sldChg>
      <pc:sldChg chg="modSp">
        <pc:chgData name="Roosa, Kimberlyn Marie" userId="S::kroosa@utk.edu::9c1b1660-0935-4222-aa02-563924c97092" providerId="AD" clId="Web-{E0DBA2E6-7853-45B2-82F7-478C30671570}" dt="2021-08-24T16:07:12.886" v="4" actId="20577"/>
        <pc:sldMkLst>
          <pc:docMk/>
          <pc:sldMk cId="408187674" sldId="268"/>
        </pc:sldMkLst>
        <pc:spChg chg="mod">
          <ac:chgData name="Roosa, Kimberlyn Marie" userId="S::kroosa@utk.edu::9c1b1660-0935-4222-aa02-563924c97092" providerId="AD" clId="Web-{E0DBA2E6-7853-45B2-82F7-478C30671570}" dt="2021-08-24T16:07:12.886" v="4" actId="20577"/>
          <ac:spMkLst>
            <pc:docMk/>
            <pc:sldMk cId="408187674" sldId="268"/>
            <ac:spMk id="3" creationId="{14034A35-36CA-41C1-B965-8B4F2B7010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3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8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7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1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B9A7D9-E602-4D8A-ADAA-B7CD64B3951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86911B-213B-4804-BF64-3A267302EF1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3kGUsOQUuGb75y4b3TXZ3tSHtmxod9Fy2p4JAhkRLW18e4w/view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>
                <a:ln>
                  <a:solidFill>
                    <a:srgbClr val="070780"/>
                  </a:solidFill>
                </a:ln>
                <a:solidFill>
                  <a:srgbClr val="0072BC"/>
                </a:solidFill>
                <a:latin typeface="Footlight MT Light" panose="0204060206030A020304" pitchFamily="18" charset="0"/>
              </a:rPr>
              <a:t>Welcome to the inaugural:</a:t>
            </a:r>
            <a:br>
              <a:rPr lang="en-US" sz="5000">
                <a:ln>
                  <a:solidFill>
                    <a:srgbClr val="070780"/>
                  </a:solidFill>
                </a:ln>
                <a:solidFill>
                  <a:srgbClr val="0072BC"/>
                </a:solidFill>
                <a:latin typeface="Footlight MT Light" panose="0204060206030A020304" pitchFamily="18" charset="0"/>
              </a:rPr>
            </a:br>
            <a:r>
              <a:rPr lang="en-US" sz="5000">
                <a:ln>
                  <a:solidFill>
                    <a:srgbClr val="070780"/>
                  </a:solidFill>
                </a:ln>
                <a:solidFill>
                  <a:srgbClr val="0072BC"/>
                </a:solidFill>
                <a:latin typeface="Footlight MT Light" panose="0204060206030A020304" pitchFamily="18" charset="0"/>
              </a:rPr>
              <a:t>   </a:t>
            </a:r>
            <a:r>
              <a:rPr lang="en-US">
                <a:ln>
                  <a:solidFill>
                    <a:schemeClr val="tx1"/>
                  </a:solidFill>
                </a:ln>
                <a:solidFill>
                  <a:srgbClr val="0072BC"/>
                </a:solidFill>
                <a:latin typeface="Footlight MT Light" panose="0204060206030A020304" pitchFamily="18" charset="0"/>
              </a:rPr>
              <a:t>J</a:t>
            </a:r>
            <a: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  <a:t>ob </a:t>
            </a:r>
            <a:r>
              <a:rPr lang="en-US">
                <a:ln>
                  <a:solidFill>
                    <a:schemeClr val="tx1"/>
                  </a:solidFill>
                </a:ln>
                <a:solidFill>
                  <a:srgbClr val="00A9A5"/>
                </a:solidFill>
                <a:latin typeface="Footlight MT Light" panose="0204060206030A020304" pitchFamily="18" charset="0"/>
              </a:rPr>
              <a:t>A</a:t>
            </a:r>
            <a: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  <a:t>pplication </a:t>
            </a:r>
            <a:b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</a:br>
            <a: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  <a:t>   </a:t>
            </a:r>
            <a:r>
              <a:rPr lang="en-US">
                <a:ln>
                  <a:solidFill>
                    <a:schemeClr val="tx1"/>
                  </a:solidFill>
                </a:ln>
                <a:solidFill>
                  <a:srgbClr val="73B843"/>
                </a:solidFill>
                <a:latin typeface="Footlight MT Light" panose="0204060206030A020304" pitchFamily="18" charset="0"/>
              </a:rPr>
              <a:t>W</a:t>
            </a:r>
            <a: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  <a:t>orkshop </a:t>
            </a:r>
            <a:r>
              <a:rPr lang="en-US">
                <a:ln>
                  <a:solidFill>
                    <a:schemeClr val="tx1"/>
                  </a:solidFill>
                </a:ln>
                <a:solidFill>
                  <a:srgbClr val="070780"/>
                </a:solidFill>
                <a:latin typeface="Footlight MT Light" panose="0204060206030A020304" pitchFamily="18" charset="0"/>
              </a:rPr>
              <a:t>S</a:t>
            </a:r>
            <a:r>
              <a:rPr lang="en-US">
                <a:ln>
                  <a:solidFill>
                    <a:schemeClr val="tx1"/>
                  </a:solidFill>
                </a:ln>
                <a:latin typeface="Footlight MT Light" panose="0204060206030A020304" pitchFamily="18" charset="0"/>
              </a:rPr>
              <a:t>eries</a:t>
            </a: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Coordinators: </a:t>
            </a:r>
          </a:p>
          <a:p>
            <a:r>
              <a:rPr lang="en-US" cap="small"/>
              <a:t>Drs. Kimberlyn </a:t>
            </a:r>
            <a:r>
              <a:rPr lang="en-US" cap="small" err="1"/>
              <a:t>Roosa</a:t>
            </a:r>
            <a:r>
              <a:rPr lang="en-US" cap="small"/>
              <a:t>, Matt </a:t>
            </a:r>
            <a:r>
              <a:rPr lang="en-US" cap="small" err="1"/>
              <a:t>Hasenjager</a:t>
            </a:r>
            <a:r>
              <a:rPr lang="en-US" cap="small"/>
              <a:t>, Alex Pritchard</a:t>
            </a:r>
          </a:p>
        </p:txBody>
      </p:sp>
      <p:pic>
        <p:nvPicPr>
          <p:cNvPr id="4" name="Picture 6" descr="http://www.nimbios.org/logos/nimbios_logo_notex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18" y="72530"/>
            <a:ext cx="3167947" cy="85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ile:UT Knoxville logo 2015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584" y="1421"/>
            <a:ext cx="1002668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hark, Business, Corporate, Ocean, Danger, Leader, T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32020" y="1609234"/>
            <a:ext cx="2034898" cy="271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7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CE75-6EFA-48B6-BFCF-218A7892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Letters of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C4DC-FAC0-43F1-AACC-52EF1A018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>
                <a:cs typeface="Calibri"/>
              </a:rPr>
              <a:t>- Ask early</a:t>
            </a:r>
          </a:p>
          <a:p>
            <a:r>
              <a:rPr lang="en-US">
                <a:cs typeface="Calibri"/>
              </a:rPr>
              <a:t>- Stay organized!</a:t>
            </a:r>
          </a:p>
          <a:p>
            <a:r>
              <a:rPr lang="en-US">
                <a:cs typeface="Calibri"/>
              </a:rPr>
              <a:t>- Emphasize positions that require more careful attention</a:t>
            </a:r>
          </a:p>
          <a:p>
            <a:r>
              <a:rPr lang="en-US">
                <a:cs typeface="Calibri"/>
              </a:rPr>
              <a:t>- Meet with your writer</a:t>
            </a:r>
          </a:p>
          <a:p>
            <a:r>
              <a:rPr lang="en-US">
                <a:cs typeface="Calibri"/>
              </a:rPr>
              <a:t>- Send them your materials (as soon as you have decent drafts)</a:t>
            </a:r>
          </a:p>
        </p:txBody>
      </p:sp>
    </p:spTree>
    <p:extLst>
      <p:ext uri="{BB962C8B-B14F-4D97-AF65-F5344CB8AC3E}">
        <p14:creationId xmlns:p14="http://schemas.microsoft.com/office/powerpoint/2010/main" val="115812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CVs and Résumés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/>
              <a:t>Curriculum vitae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/>
              <a:t>Standard for academia</a:t>
            </a:r>
          </a:p>
          <a:p>
            <a:r>
              <a:rPr lang="en-US"/>
              <a:t>Products/merit forward (publications, grants)</a:t>
            </a:r>
          </a:p>
          <a:p>
            <a:pPr marL="383540" lvl="1"/>
            <a:r>
              <a:rPr lang="en-US"/>
              <a:t>‘Scholarship, teaching, &amp; service’; but organize based on the job you want</a:t>
            </a:r>
            <a:endParaRPr lang="en-US">
              <a:cs typeface="Calibri"/>
            </a:endParaRPr>
          </a:p>
          <a:p>
            <a:r>
              <a:rPr lang="en-US"/>
              <a:t>Implicit meaning of roles/some achievements</a:t>
            </a:r>
          </a:p>
          <a:p>
            <a:pPr marL="383540" lvl="1"/>
            <a:r>
              <a:rPr lang="en-US"/>
              <a:t>No need to explain academic standards e.g., TA</a:t>
            </a:r>
            <a:endParaRPr lang="en-US">
              <a:cs typeface="Calibri" panose="020F0502020204030204"/>
            </a:endParaRPr>
          </a:p>
          <a:p>
            <a:r>
              <a:rPr lang="en-US"/>
              <a:t>Consistent general format</a:t>
            </a:r>
          </a:p>
          <a:p>
            <a:pPr marL="383540" lvl="1"/>
            <a:r>
              <a:rPr lang="en-US"/>
              <a:t>But specific style varies</a:t>
            </a:r>
            <a:endParaRPr lang="en-US">
              <a:cs typeface="Calibri" panose="020F0502020204030204"/>
            </a:endParaRPr>
          </a:p>
          <a:p>
            <a:r>
              <a:rPr lang="en-US"/>
              <a:t>The longer (not bloated) the better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small"/>
              <a:t>Résumés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/>
              <a:t>Standard for most jobs outside academia</a:t>
            </a:r>
          </a:p>
          <a:p>
            <a:r>
              <a:rPr lang="en-US"/>
              <a:t>Experience (skills) forward</a:t>
            </a:r>
          </a:p>
          <a:p>
            <a:pPr marL="383540" lvl="1"/>
            <a:r>
              <a:rPr lang="en-US"/>
              <a:t>Catered for each position (if you have time!)</a:t>
            </a:r>
            <a:endParaRPr lang="en-US">
              <a:cs typeface="Calibri" panose="020F0502020204030204"/>
            </a:endParaRPr>
          </a:p>
          <a:p>
            <a:r>
              <a:rPr lang="en-US"/>
              <a:t>Descriptive expertise</a:t>
            </a:r>
          </a:p>
          <a:p>
            <a:pPr marL="383540" lvl="1"/>
            <a:r>
              <a:rPr lang="en-US"/>
              <a:t>What did you do as a TA? </a:t>
            </a:r>
            <a:endParaRPr lang="en-US">
              <a:cs typeface="Calibri" panose="020F0502020204030204"/>
            </a:endParaRPr>
          </a:p>
          <a:p>
            <a:r>
              <a:rPr lang="en-US"/>
              <a:t>More flexible formats</a:t>
            </a:r>
          </a:p>
          <a:p>
            <a:pPr marL="383540" lvl="1"/>
            <a:r>
              <a:rPr lang="en-US"/>
              <a:t>Chronological, skills-based, hybrid</a:t>
            </a:r>
            <a:endParaRPr lang="en-US">
              <a:cs typeface="Calibri" panose="020F0502020204030204"/>
            </a:endParaRPr>
          </a:p>
          <a:p>
            <a:r>
              <a:rPr lang="en-US"/>
              <a:t>Keep it short!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08509" y="1368028"/>
            <a:ext cx="324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adapted from </a:t>
            </a:r>
            <a:r>
              <a:rPr lang="en-US" err="1"/>
              <a:t>Basalla</a:t>
            </a:r>
            <a:r>
              <a:rPr lang="en-US"/>
              <a:t> &amp; </a:t>
            </a:r>
            <a:r>
              <a:rPr lang="en-US" err="1"/>
              <a:t>Debelius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84468" y="2659038"/>
            <a:ext cx="0" cy="25967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88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>
                <a:ea typeface="+mj-lt"/>
                <a:cs typeface="+mj-lt"/>
              </a:rPr>
              <a:t>Open Q&amp;A/Discussion</a:t>
            </a:r>
            <a:endParaRPr lang="en-US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312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85F1-E5A7-4FFB-89E8-07C44B6A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Introductions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34A35-36CA-41C1-B965-8B4F2B70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>
                <a:cs typeface="Calibri"/>
              </a:rPr>
              <a:t>Name</a:t>
            </a:r>
            <a:endParaRPr lang="en-US"/>
          </a:p>
          <a:p>
            <a:r>
              <a:rPr lang="en-US">
                <a:cs typeface="Calibri"/>
              </a:rPr>
              <a:t>Stage/Year</a:t>
            </a:r>
          </a:p>
          <a:p>
            <a:r>
              <a:rPr lang="en-US">
                <a:cs typeface="Calibri"/>
              </a:rPr>
              <a:t>Program</a:t>
            </a:r>
          </a:p>
          <a:p>
            <a:r>
              <a:rPr lang="en-US">
                <a:cs typeface="Calibri"/>
              </a:rPr>
              <a:t>Career interest/where you want to go next</a:t>
            </a:r>
          </a:p>
        </p:txBody>
      </p:sp>
    </p:spTree>
    <p:extLst>
      <p:ext uri="{BB962C8B-B14F-4D97-AF65-F5344CB8AC3E}">
        <p14:creationId xmlns:p14="http://schemas.microsoft.com/office/powerpoint/2010/main" val="40818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/>
              <a:t>- Provide a scaffolding to generate job application materials</a:t>
            </a:r>
            <a:endParaRPr lang="en-US">
              <a:cs typeface="Calibri"/>
            </a:endParaRPr>
          </a:p>
          <a:p>
            <a:r>
              <a:rPr lang="en-US"/>
              <a:t>- Facilitate peer- or mentor-review of application materials</a:t>
            </a:r>
            <a:endParaRPr lang="en-US">
              <a:cs typeface="Calibri"/>
            </a:endParaRPr>
          </a:p>
          <a:p>
            <a:r>
              <a:rPr lang="en-US"/>
              <a:t>- Create a space for all the questions you were afraid to ask or didn’t know you had!</a:t>
            </a:r>
            <a:endParaRPr lang="en-US">
              <a:cs typeface="Calibri"/>
            </a:endParaRPr>
          </a:p>
          <a:p>
            <a:r>
              <a:rPr lang="en-US"/>
              <a:t>- Develop and disseminate job-search resources for STEM graduate students &amp; new doctorates</a:t>
            </a:r>
            <a:endParaRPr lang="en-US">
              <a:cs typeface="Calibri"/>
            </a:endParaRPr>
          </a:p>
          <a:p>
            <a:r>
              <a:rPr lang="en-US"/>
              <a:t>- Grow our networks to access future opportunities</a:t>
            </a:r>
            <a:endParaRPr lang="en-US">
              <a:cs typeface="Calibri"/>
            </a:endParaRPr>
          </a:p>
          <a:p>
            <a:r>
              <a:rPr lang="en-US"/>
              <a:t>- Recognizing &amp; exploring the variety of job opportunities for higher education degree recipients</a:t>
            </a:r>
            <a:endParaRPr lang="en-US">
              <a:cs typeface="Calibri"/>
            </a:endParaRPr>
          </a:p>
        </p:txBody>
      </p:sp>
      <p:pic>
        <p:nvPicPr>
          <p:cNvPr id="1026" name="Picture 2" descr="Goal, Football, Net, Socc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430" y="4572000"/>
            <a:ext cx="3397250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21254287">
            <a:off x="8070609" y="4846855"/>
            <a:ext cx="1822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JOBS!</a:t>
            </a:r>
          </a:p>
        </p:txBody>
      </p:sp>
    </p:spTree>
    <p:extLst>
      <p:ext uri="{BB962C8B-B14F-4D97-AF65-F5344CB8AC3E}">
        <p14:creationId xmlns:p14="http://schemas.microsoft.com/office/powerpoint/2010/main" val="12822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need from you: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- Most importantly, for us, </a:t>
            </a:r>
            <a:r>
              <a:rPr lang="en-US" sz="2400" b="1"/>
              <a:t>fill out the Google Form.</a:t>
            </a:r>
          </a:p>
          <a:p>
            <a:r>
              <a:rPr lang="en-US" sz="2400"/>
              <a:t>- Over the next two weeks, find a job to apply to!</a:t>
            </a:r>
          </a:p>
          <a:p>
            <a:pPr lvl="1"/>
            <a:r>
              <a:rPr lang="en-US" sz="2200"/>
              <a:t>We will go over some resources today, and are available to help if you are stuck</a:t>
            </a:r>
          </a:p>
          <a:p>
            <a:r>
              <a:rPr lang="en-US" sz="2400"/>
              <a:t>- Do you have a CV/Resume? </a:t>
            </a:r>
          </a:p>
          <a:p>
            <a:pPr lvl="1"/>
            <a:r>
              <a:rPr lang="en-US" sz="2400"/>
              <a:t>If yes, make sure it is up to date!</a:t>
            </a:r>
          </a:p>
          <a:p>
            <a:pPr lvl="1"/>
            <a:r>
              <a:rPr lang="en-US" sz="2400"/>
              <a:t>If no, now is the time to start making one.</a:t>
            </a:r>
          </a:p>
          <a:p>
            <a:r>
              <a:rPr lang="en-US" sz="2400"/>
              <a:t>- As the term progresses, we will go over other application materials</a:t>
            </a:r>
          </a:p>
          <a:p>
            <a:pPr lvl="1"/>
            <a:r>
              <a:rPr lang="en-US" sz="2000"/>
              <a:t>There is no requirement or accountability if you cannot generate materials for a workshop</a:t>
            </a:r>
          </a:p>
          <a:p>
            <a:pPr lvl="1"/>
            <a:r>
              <a:rPr lang="en-US" sz="2000"/>
              <a:t>Any materials you can generate now, WILL benefit you later!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212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Form &amp;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r>
              <a:rPr lang="en-US" dirty="0"/>
              <a:t>Google Form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https://docs.google.com/forms/d/e/1FAIpQLSc3kGUsOQUuGb75y4b3TXZ3tSHtmxod9Fy2p4JAhkRLW18e4w/viewform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Website</a:t>
            </a:r>
          </a:p>
          <a:p>
            <a:r>
              <a:rPr lang="en-US" dirty="0">
                <a:ea typeface="+mn-lt"/>
                <a:cs typeface="+mn-lt"/>
              </a:rPr>
              <a:t>https://nimbiosjaws.weebly.com/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06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Tentative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675620" cy="402336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b="1"/>
              <a:t>August 26 	</a:t>
            </a:r>
            <a:r>
              <a:rPr lang="en-US"/>
              <a:t> Introductory discussion; finding job postings; making a CV/Resume</a:t>
            </a:r>
            <a:br>
              <a:rPr lang="en-US"/>
            </a:br>
            <a:r>
              <a:rPr lang="en-US"/>
              <a:t>	</a:t>
            </a:r>
            <a:br>
              <a:rPr lang="en-US"/>
            </a:br>
            <a:r>
              <a:rPr lang="en-US" b="1"/>
              <a:t>September 9	</a:t>
            </a:r>
            <a:r>
              <a:rPr lang="en-US"/>
              <a:t> Job hunting panel discussion (experts from academia, industry, and government)</a:t>
            </a:r>
            <a:br>
              <a:rPr lang="en-US"/>
            </a:br>
            <a:br>
              <a:rPr lang="en-US"/>
            </a:br>
            <a:r>
              <a:rPr lang="en-US" b="1"/>
              <a:t>September 23 	</a:t>
            </a:r>
            <a:r>
              <a:rPr lang="en-US"/>
              <a:t> Writing research, teaching, personal, and diversity statements; cover letters</a:t>
            </a:r>
            <a:br>
              <a:rPr lang="en-US"/>
            </a:br>
            <a:br>
              <a:rPr lang="en-US"/>
            </a:br>
            <a:r>
              <a:rPr lang="en-US" b="1"/>
              <a:t>October 7             </a:t>
            </a:r>
            <a:r>
              <a:rPr lang="en-US"/>
              <a:t>Peer</a:t>
            </a:r>
            <a:r>
              <a:rPr lang="en-US">
                <a:ea typeface="+mn-lt"/>
                <a:cs typeface="+mn-lt"/>
              </a:rPr>
              <a:t> review of applications (mentor-led)</a:t>
            </a:r>
            <a:br>
              <a:rPr lang="en-US">
                <a:ea typeface="+mn-lt"/>
                <a:cs typeface="+mn-lt"/>
              </a:rPr>
            </a:br>
            <a:br>
              <a:rPr lang="en-US"/>
            </a:br>
            <a:r>
              <a:rPr lang="en-US" b="1"/>
              <a:t>October 21 	</a:t>
            </a:r>
            <a:r>
              <a:rPr lang="en-US"/>
              <a:t> Interviews: Don't think like a graduate student!</a:t>
            </a:r>
            <a:br>
              <a:rPr lang="en-US"/>
            </a:br>
            <a:br>
              <a:rPr lang="en-US"/>
            </a:br>
            <a:r>
              <a:rPr lang="en-US" b="1"/>
              <a:t>November 4 	</a:t>
            </a:r>
            <a:r>
              <a:rPr lang="en-US"/>
              <a:t> Negotiation: Know your worth and make it work</a:t>
            </a:r>
            <a:br>
              <a:rPr lang="en-US"/>
            </a:br>
            <a:br>
              <a:rPr lang="en-US"/>
            </a:br>
            <a:r>
              <a:rPr lang="en-US" b="1"/>
              <a:t>November 18 	</a:t>
            </a:r>
            <a:r>
              <a:rPr lang="en-US"/>
              <a:t> </a:t>
            </a:r>
            <a:r>
              <a:rPr lang="en-US">
                <a:ea typeface="+mn-lt"/>
                <a:cs typeface="+mn-lt"/>
              </a:rPr>
              <a:t>Networking and branding</a:t>
            </a:r>
            <a:br>
              <a:rPr lang="en-US">
                <a:ea typeface="+mn-lt"/>
                <a:cs typeface="+mn-lt"/>
              </a:rPr>
            </a:br>
            <a:br>
              <a:rPr lang="en-US"/>
            </a:br>
            <a:r>
              <a:rPr lang="en-US" b="1"/>
              <a:t>December 1 	</a:t>
            </a:r>
            <a:r>
              <a:rPr lang="en-US"/>
              <a:t> Celebrate your success and growing from misses</a:t>
            </a:r>
          </a:p>
        </p:txBody>
      </p:sp>
    </p:spTree>
    <p:extLst>
      <p:ext uri="{BB962C8B-B14F-4D97-AF65-F5344CB8AC3E}">
        <p14:creationId xmlns:p14="http://schemas.microsoft.com/office/powerpoint/2010/main" val="242401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Your Investment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675620" cy="4023360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en-US" b="1"/>
              <a:t>Aug 26</a:t>
            </a:r>
            <a:r>
              <a:rPr lang="en-US" b="1">
                <a:ea typeface="+mn-lt"/>
                <a:cs typeface="+mn-lt"/>
              </a:rPr>
              <a:t> – Sep 9</a:t>
            </a:r>
            <a:r>
              <a:rPr lang="en-US" b="1"/>
              <a:t>  </a:t>
            </a:r>
            <a:r>
              <a:rPr lang="en-US"/>
              <a:t> 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   Find a job of interest;</a:t>
            </a:r>
            <a:r>
              <a:rPr lang="en-US"/>
              <a:t> Think of questions for panel; Complete Google form; Update a CV/Resume  </a:t>
            </a:r>
            <a:br>
              <a:rPr lang="en-US"/>
            </a:br>
            <a:r>
              <a:rPr lang="en-US"/>
              <a:t>	</a:t>
            </a:r>
            <a:br>
              <a:rPr lang="en-US"/>
            </a:br>
            <a:r>
              <a:rPr lang="en-US" b="1"/>
              <a:t>Sep 9 – Oct 7 </a:t>
            </a:r>
            <a:r>
              <a:rPr lang="en-US"/>
              <a:t> </a:t>
            </a:r>
          </a:p>
          <a:p>
            <a:r>
              <a:rPr lang="en-US"/>
              <a:t>   Write a statement for potential job(s); Make sure you ask your recommenders for letters of rec!</a:t>
            </a:r>
            <a:endParaRPr lang="en-US">
              <a:cs typeface="Calibri"/>
            </a:endParaRPr>
          </a:p>
          <a:p>
            <a:r>
              <a:rPr lang="en-US" b="1"/>
              <a:t>Oct 7</a:t>
            </a:r>
            <a:r>
              <a:rPr lang="en-US" b="1">
                <a:ea typeface="+mn-lt"/>
                <a:cs typeface="+mn-lt"/>
              </a:rPr>
              <a:t> – </a:t>
            </a:r>
            <a:r>
              <a:rPr lang="en-US" b="1"/>
              <a:t>Oct 21 </a:t>
            </a:r>
            <a:endParaRPr lang="en-US"/>
          </a:p>
          <a:p>
            <a:r>
              <a:rPr lang="en-US"/>
              <a:t>   Practice interviews</a:t>
            </a:r>
            <a:endParaRPr lang="en-US">
              <a:cs typeface="Calibri"/>
            </a:endParaRPr>
          </a:p>
          <a:p>
            <a:r>
              <a:rPr lang="en-US" b="1"/>
              <a:t>Oct 21 – Nov 4 	</a:t>
            </a:r>
            <a:r>
              <a:rPr lang="en-US"/>
              <a:t> </a:t>
            </a:r>
          </a:p>
          <a:p>
            <a:r>
              <a:rPr lang="en-US"/>
              <a:t>   What is important to you: negotiation and relocation</a:t>
            </a:r>
            <a:br>
              <a:rPr lang="en-US"/>
            </a:br>
            <a:br>
              <a:rPr lang="en-US"/>
            </a:br>
            <a:r>
              <a:rPr lang="en-US" b="1"/>
              <a:t>Nov 4</a:t>
            </a:r>
            <a:r>
              <a:rPr lang="en-US" b="1">
                <a:ea typeface="+mn-lt"/>
                <a:cs typeface="+mn-lt"/>
              </a:rPr>
              <a:t> – </a:t>
            </a:r>
            <a:r>
              <a:rPr lang="en-US" b="1"/>
              <a:t>Nov 18 </a:t>
            </a:r>
            <a:endParaRPr lang="en-US"/>
          </a:p>
          <a:p>
            <a:r>
              <a:rPr lang="en-US"/>
              <a:t> </a:t>
            </a:r>
            <a:r>
              <a:rPr lang="en-US">
                <a:ea typeface="+mn-lt"/>
                <a:cs typeface="+mn-lt"/>
              </a:rPr>
              <a:t>  Your online persona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8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Search For a Job: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- You often do your best work at odd times (you often have other responsibilities)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>
                <a:cs typeface="Calibri"/>
              </a:rPr>
              <a:t>But provide flexibility to yourself: prioritize finding jobs when it works best for you (e.g., morning)</a:t>
            </a:r>
          </a:p>
          <a:p>
            <a:r>
              <a:rPr lang="en-US" dirty="0"/>
              <a:t>- Scan through friends/colleagues’/mentors application materials and profiles</a:t>
            </a:r>
            <a:endParaRPr lang="en-US" dirty="0">
              <a:cs typeface="Calibri"/>
            </a:endParaRPr>
          </a:p>
          <a:p>
            <a:r>
              <a:rPr lang="en-US" dirty="0"/>
              <a:t>- Enroll in alerts from numerous websites/listservs (especially if you rarely visit them)</a:t>
            </a:r>
            <a:endParaRPr lang="en-US" dirty="0">
              <a:cs typeface="Calibri"/>
            </a:endParaRPr>
          </a:p>
          <a:p>
            <a:r>
              <a:rPr lang="en-US" dirty="0"/>
              <a:t>- It pays to be patient, nice, and energized!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- Try and visualize it as a fun pursuit/escapism, esp. if you need a break</a:t>
            </a:r>
          </a:p>
          <a:p>
            <a:r>
              <a:rPr lang="en-US" dirty="0">
                <a:cs typeface="Calibri" panose="020F0502020204030204"/>
              </a:rPr>
              <a:t>- Broaden your searches; You may not need to meet all qualifications</a:t>
            </a:r>
          </a:p>
          <a:p>
            <a:pPr marL="383540" lvl="1"/>
            <a:r>
              <a:rPr lang="en-US" dirty="0">
                <a:cs typeface="Calibri" panose="020F0502020204030204"/>
              </a:rPr>
              <a:t>But don't say that (e.g., on </a:t>
            </a:r>
            <a:r>
              <a:rPr lang="en-US" dirty="0" err="1">
                <a:cs typeface="Calibri" panose="020F0502020204030204"/>
              </a:rPr>
              <a:t>USAJobs</a:t>
            </a:r>
            <a:r>
              <a:rPr lang="en-US" dirty="0">
                <a:cs typeface="Calibri" panose="020F0502020204030204"/>
              </a:rPr>
              <a:t>)</a:t>
            </a:r>
          </a:p>
          <a:p>
            <a:r>
              <a:rPr lang="en-US" dirty="0">
                <a:cs typeface="Calibri" panose="020F0502020204030204"/>
              </a:rPr>
              <a:t>- Network!</a:t>
            </a:r>
          </a:p>
          <a:p>
            <a:pPr marL="383540" lvl="1"/>
            <a:endParaRPr lang="en-US">
              <a:cs typeface="Calibri" panose="020F0502020204030204"/>
            </a:endParaRPr>
          </a:p>
          <a:p>
            <a:pPr marL="383540" lvl="1"/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573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Search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/>
              <a:t>There is an inexhaustible availability of job search resources</a:t>
            </a:r>
            <a:endParaRPr lang="en-US">
              <a:cs typeface="Calibri"/>
            </a:endParaRPr>
          </a:p>
          <a:p>
            <a:r>
              <a:rPr lang="en-US"/>
              <a:t>Use what works for you. When you find a job you like, set up alerts for similar positions</a:t>
            </a:r>
          </a:p>
          <a:p>
            <a:r>
              <a:rPr lang="en-US"/>
              <a:t>Check back frequently, </a:t>
            </a:r>
            <a:r>
              <a:rPr lang="en-US" err="1"/>
              <a:t>USAJobs</a:t>
            </a:r>
            <a:r>
              <a:rPr lang="en-US"/>
              <a:t> sometimes posts jobs that only last 2 weeks</a:t>
            </a:r>
          </a:p>
          <a:p>
            <a:r>
              <a:rPr lang="en-US"/>
              <a:t>Do not get discouraged! There are likely a lot of ‘perfect’ jobs</a:t>
            </a:r>
          </a:p>
          <a:p>
            <a:r>
              <a:rPr lang="en-US"/>
              <a:t>When in doubt, apply!</a:t>
            </a:r>
            <a:endParaRPr lang="en-US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Consider investing time proportional to how much you want a particular position</a:t>
            </a:r>
            <a:endParaRPr lang="en-US"/>
          </a:p>
          <a:p>
            <a:endParaRPr lang="en-US"/>
          </a:p>
          <a:p>
            <a:r>
              <a:rPr lang="en-US"/>
              <a:t>We have added a few that worked for us on the website (and are able to add more!). </a:t>
            </a:r>
            <a:endParaRPr lang="en-US">
              <a:cs typeface="Calibri"/>
            </a:endParaRPr>
          </a:p>
          <a:p>
            <a:r>
              <a:rPr lang="en-US"/>
              <a:t>If you are not sure where to start, contact us! </a:t>
            </a:r>
          </a:p>
        </p:txBody>
      </p:sp>
    </p:spTree>
    <p:extLst>
      <p:ext uri="{BB962C8B-B14F-4D97-AF65-F5344CB8AC3E}">
        <p14:creationId xmlns:p14="http://schemas.microsoft.com/office/powerpoint/2010/main" val="30457974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2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0072BC"/>
      </a:accent1>
      <a:accent2>
        <a:srgbClr val="070780"/>
      </a:accent2>
      <a:accent3>
        <a:srgbClr val="00A9A5"/>
      </a:accent3>
      <a:accent4>
        <a:srgbClr val="73B843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1C9B3A3794C4D9D9224B3D988F469" ma:contentTypeVersion="10" ma:contentTypeDescription="Create a new document." ma:contentTypeScope="" ma:versionID="c7ab5dcb99bad550b194b3d41f112d9c">
  <xsd:schema xmlns:xsd="http://www.w3.org/2001/XMLSchema" xmlns:xs="http://www.w3.org/2001/XMLSchema" xmlns:p="http://schemas.microsoft.com/office/2006/metadata/properties" xmlns:ns2="d7ff7ccc-4ae8-4a4e-8bcd-5b83f7d5cfce" targetNamespace="http://schemas.microsoft.com/office/2006/metadata/properties" ma:root="true" ma:fieldsID="97108a0382eb749bc9213c4db011020b" ns2:_="">
    <xsd:import namespace="d7ff7ccc-4ae8-4a4e-8bcd-5b83f7d5cf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f7ccc-4ae8-4a4e-8bcd-5b83f7d5cf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38A6DB-D16A-4F7A-81AE-0418BE54577B}"/>
</file>

<file path=customXml/itemProps2.xml><?xml version="1.0" encoding="utf-8"?>
<ds:datastoreItem xmlns:ds="http://schemas.openxmlformats.org/officeDocument/2006/customXml" ds:itemID="{7A87AE50-DB42-4863-8AE7-50C25B7404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4A7818-1F86-4A12-98B4-2394B3B911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Welcome to the inaugural:    Job Application     Workshop Series</vt:lpstr>
      <vt:lpstr>Introductions</vt:lpstr>
      <vt:lpstr>Goals</vt:lpstr>
      <vt:lpstr>What we need from you:</vt:lpstr>
      <vt:lpstr>Google Form &amp; Website</vt:lpstr>
      <vt:lpstr>Tentative Schedule</vt:lpstr>
      <vt:lpstr>Your Investment (Tentative)</vt:lpstr>
      <vt:lpstr>How to Search For a Job:</vt:lpstr>
      <vt:lpstr>Job Search Sites</vt:lpstr>
      <vt:lpstr>Letters of Recommendation</vt:lpstr>
      <vt:lpstr>CVs and Résumés</vt:lpstr>
      <vt:lpstr>Open Q&amp;A/Discussion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inaugural: Job Application  Workshop Series</dc:title>
  <dc:creator>Alex P.</dc:creator>
  <cp:revision>18</cp:revision>
  <dcterms:created xsi:type="dcterms:W3CDTF">2021-08-23T20:21:26Z</dcterms:created>
  <dcterms:modified xsi:type="dcterms:W3CDTF">2021-08-25T23:22:24Z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0x0101007ED1C9B3A3794C4D9D9224B3D988F469</vt:lpwstr>
  </property>
</Properties>
</file>